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1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E2F6-5BEB-4DC2-B95C-C11D434D9BF2}" type="datetimeFigureOut">
              <a:rPr lang="ru-RU" smtClean="0"/>
              <a:t>12.02.2013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754A-C9C9-487E-83B5-8973A15DF8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E2F6-5BEB-4DC2-B95C-C11D434D9BF2}" type="datetimeFigureOut">
              <a:rPr lang="ru-RU" smtClean="0"/>
              <a:t>12.02.2013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754A-C9C9-487E-83B5-8973A15DF8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E2F6-5BEB-4DC2-B95C-C11D434D9BF2}" type="datetimeFigureOut">
              <a:rPr lang="ru-RU" smtClean="0"/>
              <a:t>12.02.2013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754A-C9C9-487E-83B5-8973A15DF893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E2F6-5BEB-4DC2-B95C-C11D434D9BF2}" type="datetimeFigureOut">
              <a:rPr lang="ru-RU" smtClean="0"/>
              <a:t>12.02.2013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754A-C9C9-487E-83B5-8973A15DF89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E2F6-5BEB-4DC2-B95C-C11D434D9BF2}" type="datetimeFigureOut">
              <a:rPr lang="ru-RU" smtClean="0"/>
              <a:t>12.02.2013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754A-C9C9-487E-83B5-8973A15DF8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E2F6-5BEB-4DC2-B95C-C11D434D9BF2}" type="datetimeFigureOut">
              <a:rPr lang="ru-RU" smtClean="0"/>
              <a:t>12.02.2013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754A-C9C9-487E-83B5-8973A15DF8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E2F6-5BEB-4DC2-B95C-C11D434D9BF2}" type="datetimeFigureOut">
              <a:rPr lang="ru-RU" smtClean="0"/>
              <a:t>12.02.2013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754A-C9C9-487E-83B5-8973A15DF8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E2F6-5BEB-4DC2-B95C-C11D434D9BF2}" type="datetimeFigureOut">
              <a:rPr lang="ru-RU" smtClean="0"/>
              <a:t>12.02.2013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754A-C9C9-487E-83B5-8973A15DF8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E2F6-5BEB-4DC2-B95C-C11D434D9BF2}" type="datetimeFigureOut">
              <a:rPr lang="ru-RU" smtClean="0"/>
              <a:t>12.02.2013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754A-C9C9-487E-83B5-8973A15DF8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E2F6-5BEB-4DC2-B95C-C11D434D9BF2}" type="datetimeFigureOut">
              <a:rPr lang="ru-RU" smtClean="0"/>
              <a:t>12.02.2013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754A-C9C9-487E-83B5-8973A15DF893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0E2F6-5BEB-4DC2-B95C-C11D434D9BF2}" type="datetimeFigureOut">
              <a:rPr lang="ru-RU" smtClean="0"/>
              <a:t>12.02.2013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A754A-C9C9-487E-83B5-8973A15DF89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CD0E2F6-5BEB-4DC2-B95C-C11D434D9BF2}" type="datetimeFigureOut">
              <a:rPr lang="ru-RU" smtClean="0"/>
              <a:t>12.02.2013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7CA754A-C9C9-487E-83B5-8973A15DF89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425965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Зональный семинар «Формирование ценностных ориентаций на здоровый образ жизни средствами урочной и внеурочной деятельности»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461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Лена\Documents\фИЗКУЛЬТУРА\День футбола\DSC025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7056784" cy="528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75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66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Лена\Documents\Фото Бурнаевой Л.С\DSC022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81000"/>
            <a:ext cx="756084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22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Лена\Documents\фИЗКУЛЬТУРА\DSC073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871924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Лена\Documents\фИЗКУЛЬТУРА\DSC073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492896"/>
            <a:ext cx="5904656" cy="422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73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Лена\Documents\фИЗКУЛЬТУРА\DSC073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5904656" cy="42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36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Лена\Documents\фИЗКУЛЬТУРА\Педсовет по здоровью\DSC034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7560840" cy="542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84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Лена\Documents\фИЗКУЛЬТУРА\Педсовет по здоровью\DSC034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7056784" cy="528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28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Лена\Documents\Педсовет по допобразованию\DSC056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6552728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73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00808"/>
            <a:ext cx="8640959" cy="489654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I</a:t>
            </a:r>
            <a:r>
              <a:rPr lang="ru-RU" b="1" dirty="0">
                <a:solidFill>
                  <a:srgbClr val="C00000"/>
                </a:solidFill>
              </a:rPr>
              <a:t>.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Образовательное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дать единые знания всем участникам учебно-воспитательного процесса по основам здорового образа жизни. Осуществление идет через родительские собрания, классные часы, посредством индивидуальных и групповых консультаций, уроков.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нашей школе имеет следующие направления: </a:t>
            </a: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96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192688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II.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среды: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1. Диагностическое направление: изучение семьи, ее традиций, образа и стиля жизни, динамики развития ребенка. Педагогическое исследование ребенка – своевременное выявление неблагоприятных вариантов развития, отслеживание динамики работоспособности.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2. Организация учебно-воспитательного процесса: выполнение санитарных норм; профилактика утомления и переутомления; осуществление индивидуального и личностно ориентированного подхода к ребенку; использование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педагогических технологий; организация физкультурно-оздоровительной работы.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3. Мониторинг здоровья проводится через изучение и отслеживание работоспособности, изучение заболеваемости обучающихся и педагогов.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4. Оздоровление и коррекция: образом жизни, педагогическими методами, оптимизацию двигательной активности, направление к специалистам.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357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6336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5" name="Picture 4" descr="_Q01147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7920880" cy="4929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19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Лена\Documents\фИЗКУЛЬТУРА\Педсовет по здоровью\DSC034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8064896" cy="549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04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ена\Documents\фИЗКУЛЬТУРА\DSC07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57250"/>
            <a:ext cx="82089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980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ена\Documents\фИЗКУЛЬТУРА\DSC072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45" y="1124744"/>
            <a:ext cx="8056896" cy="487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2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ена\Documents\фИЗКУЛЬТУРА\DSC072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792088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06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Школьный фельдшер Мустафина Г.Н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098" name="Picture 2" descr="C:\Users\Лена\Documents\фИЗКУЛЬТУРА\Педсовет по здоровью\DSC034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7200800" cy="492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51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61</Words>
  <Application>Microsoft Office PowerPoint</Application>
  <PresentationFormat>Экран (4:3)</PresentationFormat>
  <Paragraphs>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Зональный семинар «Формирование ценностных ориентаций на здоровый образ жизни средствами урочной и внеурочной деятельности»</vt:lpstr>
      <vt:lpstr> Система здоровьесбережения в нашей школе имеет следующие направления: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Школьный фельдшер Мустафина Г.Н.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Зональный семинар «Формирование ценностных ориентаций на здоровый образ жизни средствами урочной и внеурочной деятельности»</dc:title>
  <dc:creator>Лена</dc:creator>
  <cp:lastModifiedBy>Лена</cp:lastModifiedBy>
  <cp:revision>6</cp:revision>
  <dcterms:created xsi:type="dcterms:W3CDTF">2013-02-12T11:39:13Z</dcterms:created>
  <dcterms:modified xsi:type="dcterms:W3CDTF">2013-02-12T12:51:54Z</dcterms:modified>
</cp:coreProperties>
</file>